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</p:sldIdLst>
  <p:sldSz cx="9144000" cy="5143500"/>
  <p:notesSz cx="6858000" cy="9144000"/>
  <p:defaultTextStyle>
    <a:defPPr>
      <a:defRPr lang="ko-KR"/>
    </a:defPPr>
    <a:lvl1pPr algn="l" marL="0" indent="0" defTabSz="914400">
      <a:buNone/>
      <a:defRPr lang="ko-KR" smtClean="0" sz="1800" baseline="0">
        <a:solidFill>
          <a:srgbClr val="000000"/>
        </a:solidFill>
        <a:latin typeface="±¼¸²"/>
        <a:ea typeface="±¼¸²"/>
      </a:defRPr>
    </a:lvl1pPr>
    <a:lvl2pPr lvl="1" marL="457200" indent="0" defTabSz="914400">
      <a:defRPr lang="ko-KR" smtClean="0"/>
    </a:lvl2pPr>
    <a:lvl3pPr lvl="2" marL="914400" indent="0" defTabSz="914400">
      <a:defRPr lang="ko-KR" smtClean="0"/>
    </a:lvl3pPr>
    <a:lvl4pPr lvl="3" marL="1371600" indent="0" defTabSz="914400">
      <a:defRPr lang="ko-KR" smtClean="0"/>
    </a:lvl4pPr>
    <a:lvl5pPr lvl="4" marL="1828800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showOutlineIcons="0">
    <p:restoredLeft sz="15620"/>
    <p:restoredTop sz="94660"/>
  </p:normalViewPr>
  <p:slideViewPr>
    <p:cSldViewPr snapToGrid="1" snapToObjects="1">
      <p:cViewPr varScale="1">
        <p:scale>
          <a:sx n="51" d="100"/>
          <a:sy n="51" d="100"/>
        </p:scale>
        <p:origin x="-660" y="-8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slideMaster" Target="slideMasters/slideMaster1.xml"></Relationship><Relationship Id="rId2" Type="http://schemas.openxmlformats.org/officeDocument/2006/relationships/slide" Target="slides/slide1.xml"></Relationship><Relationship Id="rId3" Type="http://schemas.openxmlformats.org/officeDocument/2006/relationships/theme" Target="theme/theme1.xml"></Relationship><Relationship Id="rId4" Type="http://schemas.openxmlformats.org/officeDocument/2006/relationships/presProps" Target="presProps.xml"></Relationship><Relationship Id="rId5" Type="http://schemas.openxmlformats.org/officeDocument/2006/relationships/viewProps" Target="viewProps.xml"></Relationship><Relationship Id="rId6" Type="http://schemas.openxmlformats.org/officeDocument/2006/relationships/tableStyles" Target="tableStyles.xml"></Relationship></Relationship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ctrTitle"/>
          </p:nvPr>
        </p:nvSpPr>
        <p:spPr>
          <a:xfrm rot="0">
            <a:off x="685800" y="1598295"/>
            <a:ext cx="7773035" cy="110426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1"/>
          <p:cNvSpPr txBox="1">
            <a:spLocks noChangeArrowheads="1" noGrp="1"/>
          </p:cNvSpPr>
          <p:nvPr>
            <p:ph type="subTitle" idx="1"/>
          </p:nvPr>
        </p:nvSpPr>
        <p:spPr>
          <a:xfrm rot="0">
            <a:off x="1371600" y="2914650"/>
            <a:ext cx="6401435" cy="131699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1"/>
          <p:cNvSpPr txBox="1">
            <a:spLocks noChangeArrowheads="1" noGrp="1"/>
          </p:cNvSpPr>
          <p:nvPr>
            <p:ph type="body" orient="vert" idx="1"/>
          </p:nvPr>
        </p:nvSpPr>
        <p:spPr>
          <a:xfrm rot="0">
            <a:off x="457200" y="1200150"/>
            <a:ext cx="8230235" cy="339534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타일을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 txBox="1">
            <a:spLocks noChangeArrowheads="1" noGrp="1"/>
          </p:cNvSpPr>
          <p:nvPr>
            <p:ph type="title" orient="vert"/>
          </p:nvPr>
        </p:nvSpPr>
        <p:spPr>
          <a:xfrm rot="0">
            <a:off x="6629400" y="205740"/>
            <a:ext cx="2058035" cy="4389755"/>
          </a:xfrm>
          <a:prstGeom prst="rect"/>
        </p:spPr>
        <p:txBody>
          <a:bodyPr wrap="square" lIns="91440" tIns="45720" rIns="91440" bIns="45720" vert="eaVert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</a:t>
            </a: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1"/>
          <p:cNvSpPr txBox="1">
            <a:spLocks noChangeArrowheads="1" noGrp="1"/>
          </p:cNvSpPr>
          <p:nvPr>
            <p:ph type="body" orient="vert" idx="1"/>
          </p:nvPr>
        </p:nvSpPr>
        <p:spPr>
          <a:xfrm rot="0">
            <a:off x="457200" y="205740"/>
            <a:ext cx="6026150" cy="438975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1"/>
          <p:cNvSpPr txBox="1">
            <a:spLocks noChangeArrowheads="1" noGrp="1"/>
          </p:cNvSpPr>
          <p:nvPr>
            <p:ph type="obj" idx="1"/>
          </p:nvPr>
        </p:nvSpPr>
        <p:spPr>
          <a:xfrm rot="0">
            <a:off x="457200" y="1200150"/>
            <a:ext cx="8230235" cy="33953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722630" y="2181225"/>
            <a:ext cx="7772400" cy="112458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4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1"/>
          <p:cNvSpPr txBox="1">
            <a:spLocks noChangeArrowheads="1" noGrp="1"/>
          </p:cNvSpPr>
          <p:nvPr>
            <p:ph type="body" idx="1"/>
          </p:nvPr>
        </p:nvSpPr>
        <p:spPr>
          <a:xfrm rot="0">
            <a:off x="722630" y="3305175"/>
            <a:ext cx="7772400" cy="102235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1"/>
          <p:cNvSpPr txBox="1">
            <a:spLocks noChangeArrowheads="1" noGrp="1"/>
          </p:cNvSpPr>
          <p:nvPr>
            <p:ph type="obj" idx="1"/>
          </p:nvPr>
        </p:nvSpPr>
        <p:spPr>
          <a:xfrm rot="0">
            <a:off x="457200" y="1200150"/>
            <a:ext cx="4042410" cy="33953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내용 개체 틀 1"/>
          <p:cNvSpPr txBox="1">
            <a:spLocks noChangeArrowheads="1" noGrp="1"/>
          </p:cNvSpPr>
          <p:nvPr>
            <p:ph type="obj" idx="2"/>
          </p:nvPr>
        </p:nvSpPr>
        <p:spPr>
          <a:xfrm rot="0">
            <a:off x="4645025" y="1200150"/>
            <a:ext cx="4042410" cy="33953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1"/>
          <p:cNvSpPr txBox="1">
            <a:spLocks noChangeArrowheads="1" noGrp="1"/>
          </p:cNvSpPr>
          <p:nvPr>
            <p:ph type="body" idx="1"/>
          </p:nvPr>
        </p:nvSpPr>
        <p:spPr>
          <a:xfrm rot="0">
            <a:off x="457200" y="1152525"/>
            <a:ext cx="4042410" cy="48069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1"/>
          <p:cNvSpPr txBox="1">
            <a:spLocks noChangeArrowheads="1" noGrp="1"/>
          </p:cNvSpPr>
          <p:nvPr>
            <p:ph type="body" idx="2"/>
          </p:nvPr>
        </p:nvSpPr>
        <p:spPr>
          <a:xfrm rot="0">
            <a:off x="4645025" y="1152525"/>
            <a:ext cx="4042410" cy="48069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내용 개체 틀 1"/>
          <p:cNvSpPr txBox="1">
            <a:spLocks noChangeArrowheads="1" noGrp="1"/>
          </p:cNvSpPr>
          <p:nvPr>
            <p:ph type="obj" idx="3"/>
          </p:nvPr>
        </p:nvSpPr>
        <p:spPr>
          <a:xfrm rot="0">
            <a:off x="457200" y="1632585"/>
            <a:ext cx="4042410" cy="296291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내용 개체 틀 1"/>
          <p:cNvSpPr txBox="1">
            <a:spLocks noChangeArrowheads="1" noGrp="1"/>
          </p:cNvSpPr>
          <p:nvPr>
            <p:ph type="obj" idx="4"/>
          </p:nvPr>
        </p:nvSpPr>
        <p:spPr>
          <a:xfrm rot="0">
            <a:off x="4645025" y="1632585"/>
            <a:ext cx="4042410" cy="296291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3009265" cy="87185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</a:t>
            </a: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집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1"/>
          <p:cNvSpPr txBox="1">
            <a:spLocks noChangeArrowheads="1" noGrp="1"/>
          </p:cNvSpPr>
          <p:nvPr>
            <p:ph type="obj" idx="1"/>
          </p:nvPr>
        </p:nvSpPr>
        <p:spPr>
          <a:xfrm rot="0">
            <a:off x="3575685" y="342900"/>
            <a:ext cx="5111750" cy="41154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</a:t>
            </a: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1"/>
          <p:cNvSpPr txBox="1">
            <a:spLocks noChangeArrowheads="1" noGrp="1"/>
          </p:cNvSpPr>
          <p:nvPr>
            <p:ph type="body" idx="2"/>
          </p:nvPr>
        </p:nvSpPr>
        <p:spPr>
          <a:xfrm rot="0">
            <a:off x="457200" y="1076960"/>
            <a:ext cx="3009265" cy="35185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3009265" cy="87185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</a:t>
            </a: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집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1"/>
          <p:cNvSpPr txBox="1">
            <a:spLocks noChangeArrowheads="1" noGrp="1"/>
          </p:cNvSpPr>
          <p:nvPr>
            <p:ph type="body" idx="1"/>
          </p:nvPr>
        </p:nvSpPr>
        <p:spPr>
          <a:xfrm rot="0">
            <a:off x="457200" y="1076960"/>
            <a:ext cx="3009265" cy="35185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그림 개체 틀 1"/>
          <p:cNvSpPr txBox="1">
            <a:spLocks noChangeArrowheads="1" noGrp="1"/>
          </p:cNvSpPr>
          <p:nvPr>
            <p:ph type="pic" idx="2"/>
          </p:nvPr>
        </p:nvSpPr>
        <p:spPr>
          <a:xfrm rot="0">
            <a:off x="3575685" y="342900"/>
            <a:ext cx="5111750" cy="41154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그림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1"/>
          <p:cNvSpPr txBox="1">
            <a:spLocks noChangeArrowheads="1" noGrp="1"/>
          </p:cNvSpPr>
          <p:nvPr>
            <p:ph type="dt" idx="10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1"/>
          <p:cNvSpPr txBox="1">
            <a:spLocks noChangeArrowheads="1" noGrp="1"/>
          </p:cNvSpPr>
          <p:nvPr>
            <p:ph type="ftr" idx="11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ChangeArrowheads="1" noGrp="1"/>
          </p:cNvSpPr>
          <p:nvPr>
            <p:ph type="title"/>
          </p:nvPr>
        </p:nvSpPr>
        <p:spPr>
          <a:xfrm rot="0">
            <a:off x="457200" y="205740"/>
            <a:ext cx="8230235" cy="85788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1"/>
          <p:cNvSpPr txBox="1">
            <a:spLocks noChangeArrowheads="1" noGrp="1"/>
          </p:cNvSpPr>
          <p:nvPr>
            <p:ph type="body" idx="1"/>
          </p:nvPr>
        </p:nvSpPr>
        <p:spPr>
          <a:xfrm rot="0">
            <a:off x="457200" y="1200150"/>
            <a:ext cx="8230235" cy="33953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4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8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맑은 고딕"/>
              <a:buChar char="•"/>
            </a:pPr>
            <a:r>
              <a:rPr lang="en-US" altLang="ko-KR" sz="1600" dirty="0" smtClean="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1"/>
          <p:cNvSpPr txBox="1">
            <a:spLocks noChangeArrowheads="1" noGrp="1"/>
          </p:cNvSpPr>
          <p:nvPr>
            <p:ph type="sldNum" idx="12"/>
          </p:nvPr>
        </p:nvSpPr>
        <p:spPr>
          <a:xfrm rot="0">
            <a:off x="68580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1"/>
          <p:cNvSpPr txBox="1">
            <a:spLocks noChangeArrowheads="1" noGrp="1"/>
          </p:cNvSpPr>
          <p:nvPr>
            <p:ph type="dt" idx="2"/>
          </p:nvPr>
        </p:nvSpPr>
        <p:spPr>
          <a:xfrm rot="0">
            <a:off x="457200" y="4697730"/>
            <a:ext cx="18294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2016-05-02</a:t>
            </a:fld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1"/>
          <p:cNvSpPr txBox="1">
            <a:spLocks noChangeArrowheads="1" noGrp="1"/>
          </p:cNvSpPr>
          <p:nvPr>
            <p:ph type="ftr" idx="3"/>
          </p:nvPr>
        </p:nvSpPr>
        <p:spPr>
          <a:xfrm rot="0">
            <a:off x="3200400" y="4697730"/>
            <a:ext cx="2743835" cy="343535"/>
          </a:xfrm>
          <a:prstGeom prst="rect"/>
        </p:spPr>
        <p:txBody>
          <a:bodyPr wrap="square" lIns="91440" tIns="45720" rIns="91440" bIns="45720" vert="horz" anchor="t"/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900" dirty="0" smtClean="0">
                <a:solidFill>
                  <a:srgbClr val="898989"/>
                </a:solidFill>
                <a:latin typeface="맑은 고딕" charset="0"/>
                <a:ea typeface="맑은 고딕" charset="0"/>
              </a:rPr>
              <a:t>바닥글</a:t>
            </a:r>
            <a:endParaRPr lang="ko-KR" altLang="en-US" sz="900" dirty="0" smtClean="0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rgbClr val="000000"/>
          </a:solidFill>
          <a:latin typeface="±¼¸²"/>
          <a:ea typeface="±¼¸²"/>
        </a:defRPr>
      </a:lvl1pPr>
    </p:titleStyle>
    <p:bodyStyle>
      <a:lvl1pPr algn="l" marL="342900" indent="-342900" defTabSz="914400" latinLnBrk="1">
        <a:spcBef>
          <a:spcPct val="20000"/>
        </a:spcBef>
        <a:buFont typeface="±¼¸²"/>
        <a:buChar char="•"/>
        <a:defRPr lang="ko-KR" smtClean="0" sz="2800" baseline="0">
          <a:solidFill>
            <a:srgbClr val="000000"/>
          </a:solidFill>
          <a:latin typeface="±¼¸²"/>
          <a:ea typeface="±¼¸²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●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»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rgbClr val="000000"/>
          </a:solidFill>
          <a:latin typeface="±¼¸²"/>
          <a:ea typeface="±¼¸²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433032724887.jpeg"></Relationship><Relationship Id="rId3" Type="http://schemas.openxmlformats.org/officeDocument/2006/relationships/image" Target="../media/fImage32390756863.pn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4" descr="C:/Users/Administrator/AppData/Roaming/PolarisOffice7/ETemp/3992_5159784/fImage433032724887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" t="22120" b="46611"/>
          <a:stretch>
            <a:fillRect/>
          </a:stretch>
        </p:blipFill>
        <p:spPr>
          <a:xfrm rot="0">
            <a:off x="2153285" y="-484505"/>
            <a:ext cx="4381500" cy="5901055"/>
          </a:xfrm>
          <a:prstGeom prst="rect"/>
          <a:noFill/>
        </p:spPr>
      </p:pic>
      <p:sp>
        <p:nvSpPr>
          <p:cNvPr id="2" name="텍스트 개체 틀 2"/>
          <p:cNvSpPr txBox="1">
            <a:spLocks noChangeArrowheads="1" noGrp="1"/>
          </p:cNvSpPr>
          <p:nvPr>
            <p:ph type="ctrTitle"/>
          </p:nvPr>
        </p:nvSpPr>
        <p:spPr>
          <a:xfrm rot="0">
            <a:off x="2668905" y="3058160"/>
            <a:ext cx="3502025" cy="30734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dirty="0" smtClean="0" b="1">
                <a:solidFill>
                  <a:schemeClr val="bg1"/>
                </a:solidFill>
                <a:latin typeface="맑은 고딕" charset="0"/>
                <a:ea typeface="맑은 고딕" charset="0"/>
              </a:rPr>
              <a:t>KONKUK UNIV</a:t>
            </a:r>
            <a:endParaRPr lang="ko-KR" altLang="en-US" sz="2000" dirty="0" smtClean="0" b="1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3"/>
          <p:cNvSpPr txBox="1">
            <a:spLocks noChangeArrowheads="1" noGrp="1"/>
          </p:cNvSpPr>
          <p:nvPr>
            <p:ph type="subTitle" idx="1"/>
          </p:nvPr>
        </p:nvSpPr>
        <p:spPr>
          <a:xfrm rot="0">
            <a:off x="1193165" y="3474720"/>
            <a:ext cx="6403340" cy="15284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6600" dirty="0" smtClean="0">
                <a:solidFill>
                  <a:schemeClr val="bg1"/>
                </a:solidFill>
                <a:latin typeface="맑은 고딕" charset="0"/>
                <a:ea typeface="맑은 고딕" charset="0"/>
              </a:rPr>
              <a:t>18</a:t>
            </a:r>
            <a:endParaRPr lang="ko-KR" altLang="en-US" sz="6600" dirty="0" smtClean="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텍스트 상자 1"/>
          <p:cNvSpPr txBox="1">
            <a:spLocks noChangeArrowheads="1" noGrp="1"/>
          </p:cNvSpPr>
          <p:nvPr/>
        </p:nvSpPr>
        <p:spPr>
          <a:xfrm rot="0">
            <a:off x="2574290" y="553085"/>
            <a:ext cx="318770" cy="389890"/>
          </a:xfrm>
          <a:prstGeom prst="rect"/>
          <a:ln w="0">
            <a:noFill/>
            <a:prstDash/>
          </a:ln>
        </p:spPr>
        <p:txBody>
          <a:bodyPr wrap="non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6" name="그림 1" descr="C:/Users/Administrator/AppData/Roaming/PolarisOffice7/ETemp/3992_5159784/fImage32390756863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669155" y="394970"/>
            <a:ext cx="274955" cy="316230"/>
          </a:xfrm>
          <a:prstGeom prst="rect"/>
          <a:noFill/>
        </p:spPr>
      </p:pic>
      <p:sp>
        <p:nvSpPr>
          <p:cNvPr id="7" name="텍스트 상자 1"/>
          <p:cNvSpPr txBox="1">
            <a:spLocks noChangeArrowheads="1" noGrp="1"/>
          </p:cNvSpPr>
          <p:nvPr/>
        </p:nvSpPr>
        <p:spPr>
          <a:xfrm rot="0">
            <a:off x="3597910" y="901700"/>
            <a:ext cx="1640205" cy="460375"/>
          </a:xfrm>
          <a:prstGeom prst="rect"/>
          <a:ln w="0">
            <a:noFill/>
            <a:prstDash/>
          </a:ln>
        </p:spPr>
        <p:txBody>
          <a:bodyPr wrap="square" lIns="89535" tIns="46355" rIns="89535" bIns="46355" vert="horz" anchor="t"/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chemeClr val="bg1"/>
                </a:solidFill>
                <a:latin typeface="DejaVu Sans Mono" charset="0"/>
                <a:ea typeface="문체부 궁체 흘림체" charset="0"/>
              </a:rPr>
              <a:t>LAWKICK</a:t>
            </a:r>
            <a:endParaRPr lang="ko-KR" altLang="en-US" sz="2400" dirty="0" smtClean="0">
              <a:solidFill>
                <a:schemeClr val="bg1"/>
              </a:solidFill>
              <a:latin typeface="DejaVu Sans Mono" charset="0"/>
              <a:ea typeface="문체부 궁체 흘림체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오피스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1</Pages>
  <Paragraphs>0</Paragraphs>
  <Words>2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Administrator</dc:creator>
  <cp:lastModifiedBy>Administrator</cp:lastModifiedBy>
</cp:coreProperties>
</file>